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Nuni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Nunito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Nunito-italic.fntdata"/><Relationship Id="rId14" Type="http://schemas.openxmlformats.org/officeDocument/2006/relationships/font" Target="fonts/Nunito-bold.fntdata"/><Relationship Id="rId16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Shape 15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Shape 14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Shape 15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Shape 18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Shape 19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Shape 2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Shape 2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Shape 26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Shape 27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Shape 30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Shape 3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Shape 34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Shape 35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Shape 39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Shape 4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Shape 4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Shape 4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Shape 4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Shape 4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Shape 47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Shape 4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Shape 53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Shape 6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Shape 61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Shape 62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Shape 6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Shape 6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Shape 6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Shape 74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Shape 75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Shape 7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Shape 79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Shape 80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Shape 81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Shape 8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Shape 85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Shape 8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Shape 89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Shape 9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Shape 93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Shape 9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Shape 9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Shape 9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Shape 9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Shape 100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Shape 101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Shape 10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Shape 10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Shape 10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Shape 1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Shape 11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Shape 115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Shape 11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Shape 119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Shape 12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Network optimization</a:t>
            </a:r>
            <a:endParaRPr/>
          </a:p>
        </p:txBody>
      </p:sp>
      <p:sp>
        <p:nvSpPr>
          <p:cNvPr id="129" name="Shape 129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Presented by Oceane Bel and Kenneth Chang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Gather data</a:t>
            </a:r>
            <a:endParaRPr/>
          </a:p>
        </p:txBody>
      </p:sp>
      <p:pic>
        <p:nvPicPr>
          <p:cNvPr id="135" name="Shape 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1000" y="450525"/>
            <a:ext cx="4562925" cy="4306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Replay DB</a:t>
            </a:r>
            <a:endParaRPr/>
          </a:p>
        </p:txBody>
      </p:sp>
      <p:pic>
        <p:nvPicPr>
          <p:cNvPr id="141" name="Shape 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75" y="1515750"/>
            <a:ext cx="8324851" cy="3129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Neural Network</a:t>
            </a:r>
            <a:endParaRPr/>
          </a:p>
        </p:txBody>
      </p:sp>
      <p:pic>
        <p:nvPicPr>
          <p:cNvPr id="147" name="Shape 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643" y="422800"/>
            <a:ext cx="3488958" cy="429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type="title"/>
          </p:nvPr>
        </p:nvSpPr>
        <p:spPr>
          <a:xfrm>
            <a:off x="636425" y="845600"/>
            <a:ext cx="76884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predicted 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</a:t>
            </a:r>
            <a:endParaRPr/>
          </a:p>
        </p:txBody>
      </p:sp>
      <p:pic>
        <p:nvPicPr>
          <p:cNvPr id="153" name="Shape 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3499" y="259787"/>
            <a:ext cx="6211250" cy="4623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Applying changes</a:t>
            </a:r>
            <a:endParaRPr/>
          </a:p>
        </p:txBody>
      </p:sp>
      <p:pic>
        <p:nvPicPr>
          <p:cNvPr id="159" name="Shape 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1725" y="248300"/>
            <a:ext cx="6070025" cy="449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  <p:pic>
        <p:nvPicPr>
          <p:cNvPr id="165" name="Shape 1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0300" y="1616275"/>
            <a:ext cx="3963400" cy="297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